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9A05A-07FE-438A-AEA2-084B63D017D3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912D-1B55-4A48-9A64-DA1CD6B9D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866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9A05A-07FE-438A-AEA2-084B63D017D3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912D-1B55-4A48-9A64-DA1CD6B9D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9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9A05A-07FE-438A-AEA2-084B63D017D3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912D-1B55-4A48-9A64-DA1CD6B9D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911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9A05A-07FE-438A-AEA2-084B63D017D3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912D-1B55-4A48-9A64-DA1CD6B9D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15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9A05A-07FE-438A-AEA2-084B63D017D3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912D-1B55-4A48-9A64-DA1CD6B9D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99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9A05A-07FE-438A-AEA2-084B63D017D3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912D-1B55-4A48-9A64-DA1CD6B9D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420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9A05A-07FE-438A-AEA2-084B63D017D3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912D-1B55-4A48-9A64-DA1CD6B9D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319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9A05A-07FE-438A-AEA2-084B63D017D3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912D-1B55-4A48-9A64-DA1CD6B9D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49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9A05A-07FE-438A-AEA2-084B63D017D3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912D-1B55-4A48-9A64-DA1CD6B9D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78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9A05A-07FE-438A-AEA2-084B63D017D3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912D-1B55-4A48-9A64-DA1CD6B9D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272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9A05A-07FE-438A-AEA2-084B63D017D3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912D-1B55-4A48-9A64-DA1CD6B9D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1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9A05A-07FE-438A-AEA2-084B63D017D3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6912D-1B55-4A48-9A64-DA1CD6B9D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21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020871"/>
            <a:ext cx="10515600" cy="468811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862945" y="3420094"/>
            <a:ext cx="1632858" cy="1068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37755" y="3703123"/>
            <a:ext cx="1759528" cy="1029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47947" y="4674921"/>
            <a:ext cx="3299361" cy="1108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84025" y="4515061"/>
            <a:ext cx="2272145" cy="866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209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CEPSA W10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Moreno Torres, Rodrigo Javier</dc:creator>
  <cp:lastModifiedBy>Moreno Torres, Rodrigo Javier</cp:lastModifiedBy>
  <cp:revision>4</cp:revision>
  <dcterms:created xsi:type="dcterms:W3CDTF">2020-05-29T21:55:57Z</dcterms:created>
  <dcterms:modified xsi:type="dcterms:W3CDTF">2020-06-08T19:42:27Z</dcterms:modified>
</cp:coreProperties>
</file>